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4" r:id="rId9"/>
    <p:sldId id="263" r:id="rId10"/>
    <p:sldId id="272" r:id="rId11"/>
    <p:sldId id="265" r:id="rId12"/>
    <p:sldId id="267" r:id="rId13"/>
    <p:sldId id="290" r:id="rId14"/>
    <p:sldId id="266" r:id="rId15"/>
    <p:sldId id="262" r:id="rId16"/>
    <p:sldId id="274" r:id="rId17"/>
    <p:sldId id="269" r:id="rId18"/>
    <p:sldId id="270" r:id="rId19"/>
    <p:sldId id="286" r:id="rId20"/>
    <p:sldId id="292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1" autoAdjust="0"/>
  </p:normalViewPr>
  <p:slideViewPr>
    <p:cSldViewPr snapToGrid="0">
      <p:cViewPr varScale="1">
        <p:scale>
          <a:sx n="111" d="100"/>
          <a:sy n="111" d="100"/>
        </p:scale>
        <p:origin x="1572" y="96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instructables.com/id/DIY-Life-Size-Phone-Controlled-BB8-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mailto:jcp0048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Project%20Proposal%20Form.txt" TargetMode="External"/><Relationship Id="rId2" Type="http://schemas.openxmlformats.org/officeDocument/2006/relationships/hyperlink" Target="https://github.com/SPARC-Auburn/Documents/blob/master/Forms/Project%20Item%20Order%20Form.tx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github.com/SPARC-Auburn/Documents/blob/master/Forms/Project%20Item%20Order%20Form.txt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" TargetMode="External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PARC-Auburn/Documents/tree/master/SPARC%20meeting%20presentation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jet0024@auburn.edu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Thursday, October 20th, 2016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997661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BB-8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720589" cy="421132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robot that uses an internal mechanism to manipulate a ball to move around.</a:t>
            </a:r>
          </a:p>
          <a:p>
            <a:r>
              <a:rPr lang="en-US" dirty="0">
                <a:solidFill>
                  <a:schemeClr val="tx1"/>
                </a:solidFill>
              </a:rPr>
              <a:t>Also has semispherical “head” with sensors to detect surroundings.</a:t>
            </a:r>
          </a:p>
          <a:p>
            <a:r>
              <a:rPr lang="en-US" dirty="0">
                <a:solidFill>
                  <a:schemeClr val="tx1"/>
                </a:solidFill>
              </a:rPr>
              <a:t>A great E-Day project.</a:t>
            </a:r>
          </a:p>
          <a:p>
            <a:r>
              <a:rPr lang="en-US" dirty="0">
                <a:solidFill>
                  <a:schemeClr val="tx1"/>
                </a:solidFill>
              </a:rPr>
              <a:t>Will possibly be used as a </a:t>
            </a:r>
            <a:r>
              <a:rPr lang="en-US" dirty="0" err="1">
                <a:solidFill>
                  <a:schemeClr val="tx1"/>
                </a:solidFill>
              </a:rPr>
              <a:t>tourbot</a:t>
            </a:r>
            <a:r>
              <a:rPr lang="en-US" dirty="0">
                <a:solidFill>
                  <a:schemeClr val="tx1"/>
                </a:solidFill>
              </a:rPr>
              <a:t> with a built in projector in the head.</a:t>
            </a:r>
          </a:p>
          <a:p>
            <a:r>
              <a:rPr lang="en-US" dirty="0">
                <a:solidFill>
                  <a:schemeClr val="tx1"/>
                </a:solidFill>
              </a:rPr>
              <a:t>Based off of </a:t>
            </a:r>
            <a:r>
              <a:rPr lang="en-US" dirty="0" err="1">
                <a:solidFill>
                  <a:schemeClr val="tx1"/>
                </a:solidFill>
              </a:rPr>
              <a:t>Instructables</a:t>
            </a:r>
            <a:r>
              <a:rPr lang="en-US" dirty="0">
                <a:solidFill>
                  <a:schemeClr val="tx1"/>
                </a:solidFill>
              </a:rPr>
              <a:t> tutorial: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http://www.instructables.com/id/DIY-Life-Size-Phone-Controlled-BB8-Droid/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Jonathon Brown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  <a:endParaRPr lang="en-US" dirty="0"/>
          </a:p>
        </p:txBody>
      </p:sp>
      <p:pic>
        <p:nvPicPr>
          <p:cNvPr id="1026" name="Picture 2" descr="Image result for bb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57" y="358457"/>
            <a:ext cx="3020342" cy="16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_mechanisms-1200x6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9" y="4310571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of Establish The Electronics (+How It Work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8" y="2282698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2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185330" cy="30289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Originally a senior design project involving magnetic levitation of small metal objects.</a:t>
            </a:r>
          </a:p>
          <a:p>
            <a:r>
              <a:rPr lang="en-US" dirty="0">
                <a:solidFill>
                  <a:schemeClr val="tx1"/>
                </a:solidFill>
              </a:rPr>
              <a:t>Uses 2 dimensional axes to move an electromagnet.</a:t>
            </a:r>
          </a:p>
          <a:p>
            <a:r>
              <a:rPr lang="en-US" dirty="0">
                <a:solidFill>
                  <a:schemeClr val="tx1"/>
                </a:solidFill>
              </a:rPr>
              <a:t>By varying frequency in coil, it can “sing” War Eagle</a:t>
            </a:r>
          </a:p>
          <a:p>
            <a:r>
              <a:rPr lang="en-US" dirty="0">
                <a:solidFill>
                  <a:schemeClr val="tx1"/>
                </a:solidFill>
              </a:rPr>
              <a:t>Also will be used for SCORE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0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5938693" y="2400302"/>
            <a:ext cx="2807258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5705595" cy="1356360"/>
          </a:xfrm>
        </p:spPr>
        <p:txBody>
          <a:bodyPr/>
          <a:lstStyle/>
          <a:p>
            <a:r>
              <a:rPr lang="en-US" dirty="0"/>
              <a:t>Projects: 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95478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</a:t>
            </a:r>
            <a:r>
              <a:rPr lang="en-US" dirty="0" err="1">
                <a:solidFill>
                  <a:schemeClr val="tx1"/>
                </a:solidFill>
              </a:rPr>
              <a:t>clawbot</a:t>
            </a:r>
            <a:r>
              <a:rPr lang="en-US" dirty="0">
                <a:solidFill>
                  <a:schemeClr val="tx1"/>
                </a:solidFill>
              </a:rPr>
              <a:t> vertically, so people could use a joystick to manipulate it and pick up pens, squishy balls, etc. with the SCORE logo.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Tuesdays 5:00pm-6:00pm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pic>
        <p:nvPicPr>
          <p:cNvPr id="1026" name="Picture 2" descr="Image result for claw mach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5327" r="30517" b="3019"/>
          <a:stretch/>
        </p:blipFill>
        <p:spPr bwMode="auto">
          <a:xfrm>
            <a:off x="6562845" y="215680"/>
            <a:ext cx="1875943" cy="24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lh3.googleusercontent.com/58a-OyxFBjwlLN5FeWJc4dAGX2AXxen5ujjuVidAWPOnuYLi5r_hdClweuWeM_ZierVkw1q-MeTeoHY-0HKlM9Tdj8z1NOPBHyaQDZYQX4an_DX_BtwFd5Aorog9jo_Z_pKSzn64Up2AyOfgl5KXc-fhulCbOcSebtOXEgjoN4ewNHvTRRRFmQ3Au8s4T80ikV0A7Vkq2QTvZ-BTtue0CKDPdoKvMyYjzNu-p1Oc-LZElAbsKFD8mx_pehG4UGeAqLNQ-faghyGXNsLvvK7MoJEgjiSAApJr8a2U9_zE1na5SW-3-tuOl-hQIrvlZjUpqHtw5bbaOQ0wmA5vVTWXcftByYDbq46OXvrIQ35srpp_76-Dr2Kj8G_dGxZhDjIo73W-XNB7nfkuWWQn0s2IvUYiquGaWMwIU3_zQStU-o_ldlMeeQICgW61HQ3R7SN_eu4NQw2RejdmgSe1LeNj45qaoGjozoOHe66p9Dpy9ne0P2UNKv1EQgU0mwQ8e4OAplQSxtt5t6c5UE-igD4SM_0RoKRLvk4n1SngfIzWtYUxpYF8nfeVCprtduupzc4CMvlSqiu8Z-xvABh3O3wkeotnxKGJGFxN5VQ8TCzNdCyxZkfj6Q=w642-h855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615" y="2894001"/>
            <a:ext cx="2682631" cy="357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RC Hobbyist Club (RCHC)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6866658" cy="333375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Teaches 3D design, construction and control of RC airplanes, multi-copters, cars, and boats.</a:t>
            </a:r>
          </a:p>
          <a:p>
            <a:r>
              <a:rPr lang="en-US" dirty="0">
                <a:solidFill>
                  <a:schemeClr val="tx1"/>
                </a:solidFill>
              </a:rPr>
              <a:t>Designed to need no prior experience.</a:t>
            </a:r>
          </a:p>
          <a:p>
            <a:r>
              <a:rPr lang="en-US" dirty="0">
                <a:solidFill>
                  <a:schemeClr val="tx1"/>
                </a:solidFill>
              </a:rPr>
              <a:t>Functions very similar to SPARC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5:00pm-6:00pm in Shelby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Fridays 3:00pm-4:00pm in Broun 235</a:t>
            </a:r>
          </a:p>
          <a:p>
            <a:r>
              <a:rPr lang="en-US" dirty="0">
                <a:solidFill>
                  <a:schemeClr val="tx1"/>
                </a:solidFill>
              </a:rPr>
              <a:t>Dues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$10 per semester</a:t>
            </a:r>
          </a:p>
          <a:p>
            <a:r>
              <a:rPr lang="en-US" dirty="0">
                <a:solidFill>
                  <a:schemeClr val="tx1"/>
                </a:solidFill>
              </a:rPr>
              <a:t>Club President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Joshua Parker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jcp0048@auburn.edu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uilt from Scrat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r="12253"/>
          <a:stretch/>
        </p:blipFill>
        <p:spPr bwMode="auto">
          <a:xfrm>
            <a:off x="7140592" y="2982598"/>
            <a:ext cx="1685654" cy="143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t from Scrat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9" t="28327" r="1509" b="2474"/>
          <a:stretch/>
        </p:blipFill>
        <p:spPr bwMode="auto">
          <a:xfrm>
            <a:off x="5239483" y="2982597"/>
            <a:ext cx="1817370" cy="22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ilt from Scratc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t="14830" r="11793" b="14237"/>
          <a:stretch/>
        </p:blipFill>
        <p:spPr bwMode="auto">
          <a:xfrm>
            <a:off x="7140592" y="4483510"/>
            <a:ext cx="1685654" cy="7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4812028" cy="347218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3 years in the making</a:t>
            </a:r>
          </a:p>
          <a:p>
            <a:r>
              <a:rPr lang="en-US" dirty="0">
                <a:solidFill>
                  <a:schemeClr val="tx1"/>
                </a:solidFill>
              </a:rPr>
              <a:t>Joint project between SPARC and RC Hobbyist Club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3" y="1165178"/>
            <a:ext cx="3017637" cy="226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53" y="3494150"/>
            <a:ext cx="3017637" cy="22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Schedule: Week of 10/9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84" y="1965960"/>
            <a:ext cx="8199972" cy="338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2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3943350" cy="3312414"/>
          </a:xfrm>
        </p:spPr>
        <p:txBody>
          <a:bodyPr>
            <a:normAutofit fontScale="70000" lnSpcReduction="20000"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Title: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Description: 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____________________________________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Proposal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Expected Finish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*Funding Needed (Yes/No): 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Proposed Budget: 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Lead: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Other Members: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For completion by an officer and the advisor: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Officer Name: _______________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Advisor Name: _______________ Date: __/__/__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5456" y="2331721"/>
            <a:ext cx="344285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2"/>
            </a:endParaRPr>
          </a:p>
          <a:p>
            <a:r>
              <a:rPr lang="en-US" sz="1350" dirty="0">
                <a:hlinkClick r:id="rId3"/>
              </a:rPr>
              <a:t>https://github.com/SPARC-Auburn/Documents/blob/master/Forms/Project%20Proposal%20Form.txt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05659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Item Order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263140"/>
            <a:ext cx="4684013" cy="3312414"/>
          </a:xfrm>
        </p:spPr>
        <p:txBody>
          <a:bodyPr>
            <a:no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Project Title: 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Form Submission Date: __/__/___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Item Name: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Vendor: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Link: 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Part #: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Amount: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Per Each: $______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Total: $_________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…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Total Cost (no shipping or taxes): 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$________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mcmastercarr.co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37" y="2123124"/>
            <a:ext cx="4089401" cy="8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dafr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990" y="2951226"/>
            <a:ext cx="2306348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mazon pr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8" b="25590"/>
          <a:stretch/>
        </p:blipFill>
        <p:spPr bwMode="auto">
          <a:xfrm>
            <a:off x="6514702" y="4020229"/>
            <a:ext cx="2279636" cy="48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igike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62" y="3065526"/>
            <a:ext cx="1707002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ouse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499" y="4020231"/>
            <a:ext cx="1559528" cy="60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3338" y="4713766"/>
            <a:ext cx="417279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7"/>
            </a:endParaRPr>
          </a:p>
          <a:p>
            <a:r>
              <a:rPr lang="en-US" sz="1350" dirty="0">
                <a:hlinkClick r:id="rId7"/>
              </a:rPr>
              <a:t>https://github.com/SPARC-Auburn/Documents/blob/master/Forms/Project%20Item%20Order%20Form.txt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4330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8135" y="923026"/>
            <a:ext cx="7504335" cy="4595094"/>
            <a:chOff x="422910" y="304799"/>
            <a:chExt cx="6080760" cy="3878854"/>
          </a:xfrm>
          <a:solidFill>
            <a:schemeClr val="bg1"/>
          </a:solidFill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0530503"/>
                </p:ext>
              </p:extLst>
            </p:nvPr>
          </p:nvGraphicFramePr>
          <p:xfrm>
            <a:off x="422910" y="704909"/>
            <a:ext cx="2964180" cy="3478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" r:id="rId3" imgW="9510840" imgH="11161800" progId="">
                    <p:embed/>
                  </p:oleObj>
                </mc:Choice>
                <mc:Fallback>
                  <p:oleObj r:id="rId3" imgW="9510840" imgH="11161800" progId="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2910" y="704909"/>
                          <a:ext cx="2964180" cy="347874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1965960" y="304799"/>
              <a:ext cx="415879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SPARC T-SHIRT Order Forms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23260" y="752563"/>
              <a:ext cx="3280410" cy="250837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 SPARC T-Shirt is a Blue Jean colored short sleeve Comfort Color T-Shirt.  Please fill out the following information, paper clip cash or check for the respective amount, and give it to a SPARC Officer or Dr. </a:t>
              </a:r>
              <a:r>
                <a:rPr lang="en-US" sz="1200" dirty="0" err="1"/>
                <a:t>Roppel</a:t>
              </a:r>
              <a:r>
                <a:rPr lang="en-US" sz="1200" dirty="0"/>
                <a:t>.</a:t>
              </a:r>
            </a:p>
            <a:p>
              <a:endParaRPr lang="en-US" sz="1400" dirty="0"/>
            </a:p>
            <a:p>
              <a:r>
                <a:rPr lang="en-US" dirty="0"/>
                <a:t>First Name:________________</a:t>
              </a:r>
            </a:p>
            <a:p>
              <a:r>
                <a:rPr lang="en-US" dirty="0"/>
                <a:t>Last Name:________________</a:t>
              </a:r>
            </a:p>
            <a:p>
              <a:r>
                <a:rPr lang="en-US" dirty="0"/>
                <a:t>Auburn Email: _______</a:t>
              </a:r>
              <a:r>
                <a:rPr lang="en-US" sz="1100" dirty="0"/>
                <a:t>@auburn.edu</a:t>
              </a:r>
            </a:p>
            <a:p>
              <a:endParaRPr lang="en-US" sz="1100" dirty="0"/>
            </a:p>
            <a:p>
              <a:r>
                <a:rPr lang="en-US" dirty="0"/>
                <a:t>Circle a Size: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2329" y="2658323"/>
              <a:ext cx="2922270" cy="1477328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1" dirty="0"/>
                <a:t>Small- $11</a:t>
              </a:r>
            </a:p>
            <a:p>
              <a:pPr>
                <a:lnSpc>
                  <a:spcPct val="150000"/>
                </a:lnSpc>
              </a:pPr>
              <a:r>
                <a:rPr lang="en-US" sz="1600" i="1" dirty="0"/>
                <a:t>Medium- $11</a:t>
              </a:r>
            </a:p>
            <a:p>
              <a:pPr>
                <a:lnSpc>
                  <a:spcPct val="150000"/>
                </a:lnSpc>
              </a:pPr>
              <a:r>
                <a:rPr lang="en-US" sz="1600" i="1" dirty="0"/>
                <a:t>Large- $11</a:t>
              </a:r>
            </a:p>
            <a:p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910108" y="3711134"/>
            <a:ext cx="1620752" cy="14773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i="1" dirty="0"/>
              <a:t>X-Large- $11</a:t>
            </a:r>
          </a:p>
          <a:p>
            <a:pPr>
              <a:lnSpc>
                <a:spcPct val="150000"/>
              </a:lnSpc>
            </a:pPr>
            <a:r>
              <a:rPr lang="en-US" sz="1600" i="1" dirty="0"/>
              <a:t>2X-Large- $12</a:t>
            </a:r>
          </a:p>
          <a:p>
            <a:pPr>
              <a:lnSpc>
                <a:spcPct val="150000"/>
              </a:lnSpc>
            </a:pPr>
            <a:r>
              <a:rPr lang="en-US" sz="1600" i="1" dirty="0"/>
              <a:t>3X-Large- $13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7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 that 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No prior experience is required.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Website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2"/>
              </a:rPr>
              <a:t>http://sparc-auburn.github.io/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Github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3"/>
              </a:rPr>
              <a:t>https://github.com/SPARC-Auburn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SPARC Documents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4"/>
              </a:rPr>
              <a:t>https://github.com/SPARC-Auburn/Documents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23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760276" cy="40386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Thursday, October 27</a:t>
            </a:r>
            <a:r>
              <a:rPr lang="en-US" sz="2400" b="1" baseline="30000" dirty="0">
                <a:solidFill>
                  <a:schemeClr val="tx1"/>
                </a:solidFill>
              </a:rPr>
              <a:t>th</a:t>
            </a:r>
            <a:r>
              <a:rPr lang="en-US" sz="2400" b="1" dirty="0">
                <a:solidFill>
                  <a:schemeClr val="tx1"/>
                </a:solidFill>
              </a:rPr>
              <a:t>- Github/Version Control Software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3</a:t>
            </a:r>
            <a:r>
              <a:rPr lang="en-US" sz="2400" baseline="30000" dirty="0">
                <a:solidFill>
                  <a:schemeClr val="tx1"/>
                </a:solidFill>
              </a:rPr>
              <a:t>rd</a:t>
            </a:r>
            <a:r>
              <a:rPr lang="en-US" sz="2400" dirty="0">
                <a:solidFill>
                  <a:schemeClr val="tx1"/>
                </a:solidFill>
              </a:rPr>
              <a:t>- </a:t>
            </a:r>
            <a:r>
              <a:rPr lang="en-US" sz="2400">
                <a:solidFill>
                  <a:schemeClr val="tx1"/>
                </a:solidFill>
              </a:rPr>
              <a:t>Robotics/Control Systems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34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639025" y="1130993"/>
            <a:ext cx="2050060" cy="2087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007" r="2909"/>
          <a:stretch/>
        </p:blipFill>
        <p:spPr>
          <a:xfrm>
            <a:off x="412556" y="3294418"/>
            <a:ext cx="8276529" cy="21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092960"/>
            <a:ext cx="3887931" cy="360375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Then visit Autry May to get Code Access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Office: Broun Hall Room 252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eceshop@auburn.edu</a:t>
            </a:r>
          </a:p>
          <a:p>
            <a:r>
              <a:rPr lang="en-US" dirty="0">
                <a:solidFill>
                  <a:schemeClr val="tx1"/>
                </a:solidFill>
              </a:rPr>
              <a:t>You will be given code access code that will give you 24/7 access to Broun 367 and Broun Hall.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5616641" y="2092960"/>
            <a:ext cx="2772014" cy="29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582317"/>
            <a:ext cx="5095494" cy="35167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Sanford Middle School in Opelika, AL STEM Event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Thursday October 20 and Friday October 21 8am-2:35pm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Free Breakfast and Lunch</a:t>
            </a:r>
          </a:p>
          <a:p>
            <a:r>
              <a:rPr lang="en-US" dirty="0">
                <a:solidFill>
                  <a:schemeClr val="tx1"/>
                </a:solidFill>
              </a:rPr>
              <a:t>SCORE Robotics Education Program- New program starting this semester</a:t>
            </a:r>
          </a:p>
          <a:p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8"/>
          <a:stretch/>
        </p:blipFill>
        <p:spPr bwMode="auto">
          <a:xfrm>
            <a:off x="5952744" y="336405"/>
            <a:ext cx="2937887" cy="33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2177134"/>
            <a:ext cx="5095494" cy="22963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Coordinator- Jack Thomas </a:t>
            </a:r>
            <a:r>
              <a:rPr lang="en-US" sz="1650" dirty="0">
                <a:hlinkClick r:id="rId3"/>
              </a:rPr>
              <a:t>jet0024@auburn.edu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29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2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857250" y="1974585"/>
            <a:ext cx="3811999" cy="403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Robotics and Automation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NASA RMC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Automated Lab </a:t>
            </a:r>
          </a:p>
          <a:p>
            <a:r>
              <a:rPr lang="en-US" b="1" dirty="0">
                <a:solidFill>
                  <a:schemeClr val="tx1"/>
                </a:solidFill>
              </a:rPr>
              <a:t>Research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Smart Helmet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MAGLEV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Cryo</a:t>
            </a:r>
            <a:r>
              <a:rPr lang="en-US" dirty="0">
                <a:solidFill>
                  <a:schemeClr val="tx1"/>
                </a:solidFill>
              </a:rPr>
              <a:t>-Electronics</a:t>
            </a:r>
          </a:p>
          <a:p>
            <a:r>
              <a:rPr lang="en-US" b="1" dirty="0">
                <a:solidFill>
                  <a:schemeClr val="tx1"/>
                </a:solidFill>
              </a:rPr>
              <a:t>Unmanned Aerial Vehicles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RC Hobbyist Club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Josh’s Quadcopter</a:t>
            </a:r>
          </a:p>
          <a:p>
            <a:r>
              <a:rPr lang="en-US" b="1" dirty="0">
                <a:solidFill>
                  <a:schemeClr val="tx1"/>
                </a:solidFill>
              </a:rPr>
              <a:t>Outreach and Demonstration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Claw Machine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Tesla Coil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Projects and Teams</a:t>
            </a: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83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6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25637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779864" y="4664546"/>
            <a:ext cx="2365895" cy="1051488"/>
          </a:xfrm>
          <a:prstGeom prst="rect">
            <a:avLst/>
          </a:prstGeom>
        </p:spPr>
      </p:pic>
      <p:pic>
        <p:nvPicPr>
          <p:cNvPr id="205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29" y="2245719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13" y="6224257"/>
            <a:ext cx="228562" cy="2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57250" y="6232882"/>
            <a:ext cx="4139623" cy="3541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Denotes that this project has an active </a:t>
            </a:r>
            <a:r>
              <a:rPr lang="en-US" sz="1400" dirty="0" err="1">
                <a:solidFill>
                  <a:schemeClr val="tx1"/>
                </a:solidFill>
              </a:rPr>
              <a:t>GroupMe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9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745" y="2590143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62" y="3205701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24" y="3471496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9" y="4404290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9" y="4706323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454" y="5369919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6:15 PM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02" y="2770634"/>
            <a:ext cx="3084574" cy="231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99502" y="516536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Smart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173092"/>
            <a:ext cx="4580159" cy="4258187"/>
          </a:xfrm>
        </p:spPr>
        <p:txBody>
          <a:bodyPr numCol="2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Create an augmented/virtual reality helmet.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Researching various methods for virtual and augmented reality.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Possible Users of this Technology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Motorcyclists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Race Car Drivers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Astronauts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Soldiers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Fighter Pilots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Proposed Capabilities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Rear view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GPS directions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Music abilities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360 Degree Object Detection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Noah </a:t>
            </a:r>
            <a:r>
              <a:rPr lang="en-US" sz="1400" dirty="0" err="1">
                <a:solidFill>
                  <a:schemeClr val="tx1"/>
                </a:solidFill>
              </a:rPr>
              <a:t>Niedzwiecki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Wednesday 5pm-6pm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026" name="Picture 2" descr="https://images-na.ssl-images-amazon.com/images/I/61oo6x%2Bi21L._SL10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465" y="2292582"/>
            <a:ext cx="2182495" cy="21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757854" y="447507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Possible Helmet</a:t>
            </a: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582" y="1965960"/>
            <a:ext cx="5438393" cy="398892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be voiced controlled.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Will consist of both a stationary and mobile system.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16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6335105" y="918402"/>
            <a:ext cx="2341654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388975" y="4284499"/>
            <a:ext cx="2264677" cy="19853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inematic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utonomous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obot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nriches</a:t>
            </a:r>
          </a:p>
          <a:p>
            <a:r>
              <a:rPr lang="en-US" sz="2600" b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ewcomers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1997</TotalTime>
  <Words>1012</Words>
  <Application>Microsoft Office PowerPoint</Application>
  <PresentationFormat>On-screen Show (4:3)</PresentationFormat>
  <Paragraphs>211</Paragraphs>
  <Slides>21</Slides>
  <Notes>0</Notes>
  <HiddenSlides>6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Current Projects and Teams</vt:lpstr>
      <vt:lpstr>Projects: NASA Robotics Mining Competition</vt:lpstr>
      <vt:lpstr>Projects: Smart Helmet</vt:lpstr>
      <vt:lpstr>Projects: Automated Lab</vt:lpstr>
      <vt:lpstr>Projects: BB-8 robot</vt:lpstr>
      <vt:lpstr>Projects: MAGLEV</vt:lpstr>
      <vt:lpstr>Projects: SCORE Crane Machine</vt:lpstr>
      <vt:lpstr>Projects: RC Hobbyist Club (RCHC)</vt:lpstr>
      <vt:lpstr>Projects: Quadcopter</vt:lpstr>
      <vt:lpstr>Projects: Tesla Coil</vt:lpstr>
      <vt:lpstr>Meetings Schedule: Week of 10/9</vt:lpstr>
      <vt:lpstr>Project Proposal Form</vt:lpstr>
      <vt:lpstr>Project Item Order Form</vt:lpstr>
      <vt:lpstr>PowerPoint Presentation</vt:lpstr>
      <vt:lpstr>Useful Links</vt:lpstr>
      <vt:lpstr>Maker Training Sessions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128</cp:revision>
  <dcterms:created xsi:type="dcterms:W3CDTF">2016-09-03T15:20:58Z</dcterms:created>
  <dcterms:modified xsi:type="dcterms:W3CDTF">2016-10-24T17:20:13Z</dcterms:modified>
</cp:coreProperties>
</file>